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1" autoAdjust="0"/>
    <p:restoredTop sz="94660"/>
  </p:normalViewPr>
  <p:slideViewPr>
    <p:cSldViewPr snapToGrid="0">
      <p:cViewPr varScale="1">
        <p:scale>
          <a:sx n="62" d="100"/>
          <a:sy n="62" d="100"/>
        </p:scale>
        <p:origin x="51" y="2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BEA7D-6AC8-4434-A221-3F7BA6EA95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2549FA-756A-453A-9DB8-B96231917B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F16E11-85E7-4A93-B9DA-EC343DCEF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D1EA-A58B-410C-91DF-DB8C0C54ED32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C0CB64-2ED9-4534-A6A1-5EB78A46E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28C156-F244-4629-9CA4-7DFB46DDD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522E-5BF1-4D62-BFA5-882F5CF61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26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B8CBB-E76E-4060-A93F-9441977BC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AF7C8-2565-463C-820C-4D81BEEA85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1DEB9E-CB83-4585-AE94-DCE2AB864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D1EA-A58B-410C-91DF-DB8C0C54ED32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1D0838-4296-4198-BFD6-EA5642E90B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0B5E72-83A7-49A2-882F-AE73E30AF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522E-5BF1-4D62-BFA5-882F5CF61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852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B36D6-47BE-4B55-A80B-34B184D7F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044595-A524-4D28-9E3D-041E315BC7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C81DE3-84ED-4335-BB41-3A9C21B59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D1EA-A58B-410C-91DF-DB8C0C54ED32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5F3447-1217-48BE-85EC-79166D91A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FBDCC1-4C3D-4403-80E6-D1E4727367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522E-5BF1-4D62-BFA5-882F5CF61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103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3F9008-E42D-43F9-BAC6-4ACDB6580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4BEAF8-1A58-474C-AADD-46FEDD2B67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53018A-C2D9-48CF-88FF-B2E8588922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DC321F-20D0-49BB-A229-97BB62F92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D1EA-A58B-410C-91DF-DB8C0C54ED32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A80BE1-2403-4EBF-A444-1E0CEE9AC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3C2EEC-AC39-476C-B82C-615143D95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522E-5BF1-4D62-BFA5-882F5CF61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266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22D3F7-4EAB-4767-ADB1-E55E975AF6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D02566-65BA-4C2A-A480-5CA6915BA8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D5F813-0760-4B6E-A138-A343F1DD4B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EA3E8A-ADED-4758-9C32-E09538DBA6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D26537-75C3-4368-B6BC-0DE08B3073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0FF347C-BD53-4BD1-9E07-2CD2E18BB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D1EA-A58B-410C-91DF-DB8C0C54ED32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927DFA-CF73-47D9-9002-B9CE81704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04FF97-09B7-4472-9F0C-892CFD873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522E-5BF1-4D62-BFA5-882F5CF61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023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143D0-380D-49CD-AEA6-E3AFA2DD4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30070A-72BD-44FB-82C4-34420916C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D1EA-A58B-410C-91DF-DB8C0C54ED32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23AC1C-8A3C-4A85-90B8-A21B38C8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DFB928-2536-4F01-8833-0BCD4C19B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522E-5BF1-4D62-BFA5-882F5CF61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174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7AF8BE-3730-4221-BD4E-2A0612A3F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D1EA-A58B-410C-91DF-DB8C0C54ED32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07E821-938E-48A3-9785-3A7786DD1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55E320-9DEE-4BD2-B153-57F0F3C68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522E-5BF1-4D62-BFA5-882F5CF61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109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F2B38-53A0-4598-B61D-04186FC2D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A91F90-FCF8-4460-97DF-37C5BE6D91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1B6D19-993B-4243-A410-371EFC9B7B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1C561D-EA3B-4C68-BF83-33C7C7B14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D1EA-A58B-410C-91DF-DB8C0C54ED32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7BFE54-3A88-4AC9-AB9E-8B18E1442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B70EF9-207E-4EA2-AA15-F7EC4DCEA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522E-5BF1-4D62-BFA5-882F5CF61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500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A2463-B2DC-4613-84D9-AAB70AC96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B98CF6-3711-4258-B021-B22B8EC1B0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57F955-1F3E-4275-91AD-9B2A3E3FBA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043FA0-975D-48DA-831A-4B7C24F8A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D1EA-A58B-410C-91DF-DB8C0C54ED32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DF90E5-EE13-4C87-94F9-37F9157EF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A03E8B-B783-4E9A-B813-8DE065656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522E-5BF1-4D62-BFA5-882F5CF61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231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30E5F-3F0D-4CF8-AAFE-877B92E8B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6D0BCB-F455-49A1-BF17-947CE2942F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464B02-496B-4B76-9377-8385FCA2D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D1EA-A58B-410C-91DF-DB8C0C54ED32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A6DBEB-14DE-454E-968A-49FBA7B38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5F01BB-3072-4FF6-923A-4ABFFE816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522E-5BF1-4D62-BFA5-882F5CF61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258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22B620-D3C7-459D-BBB0-795D46A8D4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8AA45F-4D89-44B2-BF9E-A30118E8C6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680D2C-690D-4BB1-B25F-4EB856EE7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D1EA-A58B-410C-91DF-DB8C0C54ED32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7FD01A-D098-4287-AF23-90B50C458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85546B-6583-465B-A623-F036C755C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6522E-5BF1-4D62-BFA5-882F5CF61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181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D4AB12-FAA9-4697-B1A3-2F594FF66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479065-AB6D-4D0F-9DE3-B029DF0D70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A4764-3B16-41A6-9A4F-79067DA833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9DD1EA-A58B-410C-91DF-DB8C0C54ED32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5528EB-4EAC-40E4-828F-778E8ED84C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4B4F94-3F70-4F8C-9A7A-236754DD89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6522E-5BF1-4D62-BFA5-882F5CF61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333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45">
            <a:extLst>
              <a:ext uri="{FF2B5EF4-FFF2-40B4-BE49-F238E27FC236}">
                <a16:creationId xmlns:a16="http://schemas.microsoft.com/office/drawing/2014/main" id="{6B1F108D-1A97-4116-9C32-E0CD6F6278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3276E0C7-D588-440B-8F4A-876392DB71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43658" y="3396997"/>
            <a:ext cx="6858002" cy="64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BDEA8D4-D640-4088-B589-8760DC702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40655" y="854168"/>
            <a:ext cx="7151345" cy="60885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708A22B1-9011-459B-BCED-99F879F1E9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40655" y="6022991"/>
            <a:ext cx="7151345" cy="60885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A06A9FF7-6EFE-40F6-B066-0BCE369DE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725" y="1355725"/>
            <a:ext cx="6709552" cy="3492900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A0DD170A-A3EE-47EB-90E4-FFE71828EDF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4993" t="85622" r="843"/>
          <a:stretch>
            <a:fillRect/>
          </a:stretch>
        </p:blipFill>
        <p:spPr>
          <a:xfrm>
            <a:off x="10220005" y="95442"/>
            <a:ext cx="1854200" cy="673100"/>
          </a:xfrm>
          <a:prstGeom prst="rect">
            <a:avLst/>
          </a:prstGeom>
        </p:spPr>
      </p:pic>
      <p:pic>
        <p:nvPicPr>
          <p:cNvPr id="6" name="Picture 1" descr="ES_logo_full_colour">
            <a:extLst>
              <a:ext uri="{FF2B5EF4-FFF2-40B4-BE49-F238E27FC236}">
                <a16:creationId xmlns:a16="http://schemas.microsoft.com/office/drawing/2014/main" id="{7C692428-C3E8-4FBC-9E84-204EE8965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516" y="5050169"/>
            <a:ext cx="2531970" cy="68913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C3AB9B-CDC1-4328-ACDD-EFACE47C3E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3935" y="854168"/>
            <a:ext cx="3527117" cy="2665681"/>
          </a:xfrm>
        </p:spPr>
        <p:txBody>
          <a:bodyPr>
            <a:normAutofit/>
          </a:bodyPr>
          <a:lstStyle/>
          <a:p>
            <a:endParaRPr lang="en-GB" sz="32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6E83E2-A130-404F-BEF5-1F9673ED59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7796" y="5542284"/>
            <a:ext cx="4815353" cy="1211982"/>
          </a:xfrm>
        </p:spPr>
        <p:txBody>
          <a:bodyPr>
            <a:normAutofit fontScale="92500" lnSpcReduction="10000"/>
          </a:bodyPr>
          <a:lstStyle/>
          <a:p>
            <a:r>
              <a:rPr lang="en-GB" sz="1600" b="1" dirty="0"/>
              <a:t>Please book your session/s by calling the centre</a:t>
            </a:r>
          </a:p>
          <a:p>
            <a:r>
              <a:rPr lang="en-GB" sz="1600" b="1" dirty="0"/>
              <a:t>Stanmore Park - 020 8736 6480</a:t>
            </a:r>
          </a:p>
          <a:p>
            <a:r>
              <a:rPr lang="en-GB" sz="1600" b="1" dirty="0"/>
              <a:t>Gange - 020 8427 0134</a:t>
            </a:r>
          </a:p>
          <a:p>
            <a:r>
              <a:rPr lang="en-GB" sz="1600" b="1" dirty="0"/>
              <a:t>Whitefriars - 020 8424 1066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1B787EA6-7452-4C70-B58C-A820D9DA36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6571664"/>
              </p:ext>
            </p:extLst>
          </p:nvPr>
        </p:nvGraphicFramePr>
        <p:xfrm>
          <a:off x="117795" y="338852"/>
          <a:ext cx="4815354" cy="49880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4410">
                  <a:extLst>
                    <a:ext uri="{9D8B030D-6E8A-4147-A177-3AD203B41FA5}">
                      <a16:colId xmlns:a16="http://schemas.microsoft.com/office/drawing/2014/main" val="1139395413"/>
                    </a:ext>
                  </a:extLst>
                </a:gridCol>
                <a:gridCol w="1259757">
                  <a:extLst>
                    <a:ext uri="{9D8B030D-6E8A-4147-A177-3AD203B41FA5}">
                      <a16:colId xmlns:a16="http://schemas.microsoft.com/office/drawing/2014/main" val="33157257"/>
                    </a:ext>
                  </a:extLst>
                </a:gridCol>
                <a:gridCol w="2001187">
                  <a:extLst>
                    <a:ext uri="{9D8B030D-6E8A-4147-A177-3AD203B41FA5}">
                      <a16:colId xmlns:a16="http://schemas.microsoft.com/office/drawing/2014/main" val="2174348303"/>
                    </a:ext>
                  </a:extLst>
                </a:gridCol>
              </a:tblGrid>
              <a:tr h="815294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Monday</a:t>
                      </a: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14 February 2022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9.30 - 11.30am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Stanmore Park Delivery site,</a:t>
                      </a: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William Drive, HA7 4FZ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8528897"/>
                  </a:ext>
                </a:extLst>
              </a:tr>
              <a:tr h="83843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Monday 14 February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1.30 - 3.30pm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err="1"/>
                        <a:t>Gange</a:t>
                      </a:r>
                      <a:r>
                        <a:rPr lang="en-GB" sz="1400" b="1" dirty="0"/>
                        <a:t> delivery site,</a:t>
                      </a:r>
                    </a:p>
                    <a:p>
                      <a:pPr algn="ctr"/>
                      <a:r>
                        <a:rPr lang="en-GB" sz="1400" b="1" dirty="0"/>
                        <a:t>Canning Road,</a:t>
                      </a:r>
                    </a:p>
                    <a:p>
                      <a:pPr algn="ctr"/>
                      <a:r>
                        <a:rPr lang="en-GB" sz="1400" b="1" dirty="0"/>
                        <a:t>HA3 7SN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1581987"/>
                  </a:ext>
                </a:extLst>
              </a:tr>
              <a:tr h="861085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Tuesday</a:t>
                      </a: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15 February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9.30 - 11.30am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Stanmore Park Delivery site,</a:t>
                      </a: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William Drive, HA7 4FZ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9735854"/>
                  </a:ext>
                </a:extLst>
              </a:tr>
              <a:tr h="757449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Tuesday </a:t>
                      </a:r>
                    </a:p>
                    <a:p>
                      <a:pPr algn="ctr"/>
                      <a:r>
                        <a:rPr lang="en-GB" sz="1400" b="1" dirty="0"/>
                        <a:t>15 February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1.30 - 3.30pm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err="1"/>
                        <a:t>Gange</a:t>
                      </a:r>
                      <a:r>
                        <a:rPr lang="en-GB" sz="1400" b="1" dirty="0"/>
                        <a:t> Delivery Site, Canning Road, HA3 7SN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9541527"/>
                  </a:ext>
                </a:extLst>
              </a:tr>
              <a:tr h="984245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Friday  </a:t>
                      </a: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18 February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9.30 - 11.30am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Whitefriars Delivery site,</a:t>
                      </a: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Whitefriars Avenue,  HA3 5RQ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5447432"/>
                  </a:ext>
                </a:extLst>
              </a:tr>
              <a:tr h="720659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Friday </a:t>
                      </a:r>
                    </a:p>
                    <a:p>
                      <a:pPr algn="ctr"/>
                      <a:r>
                        <a:rPr lang="en-GB" sz="1400" b="1" dirty="0"/>
                        <a:t>18 February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1.30 - 3.30pm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err="1"/>
                        <a:t>Gange</a:t>
                      </a:r>
                      <a:r>
                        <a:rPr lang="en-GB" sz="1400" b="1" dirty="0"/>
                        <a:t> Delivery site, Canning Road,</a:t>
                      </a:r>
                    </a:p>
                    <a:p>
                      <a:pPr algn="ctr"/>
                      <a:r>
                        <a:rPr lang="en-GB" sz="1400" b="1" dirty="0"/>
                        <a:t>HA3 7SN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33024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09793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04080336AF95647B3028E8783ACE5B3" ma:contentTypeVersion="13" ma:contentTypeDescription="Create a new document." ma:contentTypeScope="" ma:versionID="4de3fc4bbdb46ecb8b12c61ba2e72da5">
  <xsd:schema xmlns:xsd="http://www.w3.org/2001/XMLSchema" xmlns:xs="http://www.w3.org/2001/XMLSchema" xmlns:p="http://schemas.microsoft.com/office/2006/metadata/properties" xmlns:ns3="27de0dcf-7e4b-46ba-b260-4cfde2c33e74" xmlns:ns4="c6bdeb93-2270-4bf7-9e85-6688a4728aea" targetNamespace="http://schemas.microsoft.com/office/2006/metadata/properties" ma:root="true" ma:fieldsID="a3e11b79425a68ed2dc4c132858b9bb9" ns3:_="" ns4:_="">
    <xsd:import namespace="27de0dcf-7e4b-46ba-b260-4cfde2c33e74"/>
    <xsd:import namespace="c6bdeb93-2270-4bf7-9e85-6688a4728aea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de0dcf-7e4b-46ba-b260-4cfde2c33e7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bdeb93-2270-4bf7-9e85-6688a4728ae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DA1DB29-0C73-4062-BFE9-4D5DD871A01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0DE0A6A-1C7F-4DA2-9619-5EA1E5BC32E9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C90FE5A7-CF3A-4AF9-A1EA-B209E99173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7de0dcf-7e4b-46ba-b260-4cfde2c33e74"/>
    <ds:schemaRef ds:uri="c6bdeb93-2270-4bf7-9e85-6688a4728ae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124</Words>
  <Application>Microsoft Office PowerPoint</Application>
  <PresentationFormat>Widescreen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MOndayMonday 14th</dc:title>
  <dc:creator>Philippa Annenberg</dc:creator>
  <cp:lastModifiedBy>Philippa Annenberg</cp:lastModifiedBy>
  <cp:revision>6</cp:revision>
  <dcterms:created xsi:type="dcterms:W3CDTF">2022-01-10T09:27:55Z</dcterms:created>
  <dcterms:modified xsi:type="dcterms:W3CDTF">2022-01-19T16:41:44Z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0x010100004080336AF95647B3028E8783ACE5B3</vt:lpwstr>
  </property>
</Properties>
</file>